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3" r:id="rId1"/>
    <p:sldMasterId id="2147483855" r:id="rId2"/>
  </p:sldMasterIdLst>
  <p:notesMasterIdLst>
    <p:notesMasterId r:id="rId29"/>
  </p:notesMasterIdLst>
  <p:sldIdLst>
    <p:sldId id="256" r:id="rId3"/>
    <p:sldId id="306" r:id="rId4"/>
    <p:sldId id="257" r:id="rId5"/>
    <p:sldId id="258" r:id="rId6"/>
    <p:sldId id="259" r:id="rId7"/>
    <p:sldId id="297" r:id="rId8"/>
    <p:sldId id="298" r:id="rId9"/>
    <p:sldId id="299" r:id="rId10"/>
    <p:sldId id="300" r:id="rId11"/>
    <p:sldId id="264" r:id="rId12"/>
    <p:sldId id="286" r:id="rId13"/>
    <p:sldId id="266" r:id="rId14"/>
    <p:sldId id="267" r:id="rId15"/>
    <p:sldId id="268" r:id="rId16"/>
    <p:sldId id="269" r:id="rId17"/>
    <p:sldId id="301" r:id="rId18"/>
    <p:sldId id="314" r:id="rId19"/>
    <p:sldId id="289" r:id="rId20"/>
    <p:sldId id="291" r:id="rId21"/>
    <p:sldId id="276" r:id="rId22"/>
    <p:sldId id="303" r:id="rId23"/>
    <p:sldId id="281" r:id="rId24"/>
    <p:sldId id="282" r:id="rId25"/>
    <p:sldId id="304" r:id="rId26"/>
    <p:sldId id="313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1A141A1-41C1-4181-9101-C191E1910151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99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1A141A1-41C1-4181-9101-C191E1910151}" type="slidenum">
              <a:rPr lang="ru-RU" smtClean="0"/>
              <a:pPr algn="r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212111-E171-4131-B1D1-91317111F1B1}" type="slidenum">
              <a:rPr lang="ru-RU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41F12151-7181-4151-81B1-114101A1216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81E1C1E1-41A1-4141-A1A1-D121E1A19181}" type="slidenum">
              <a:rPr lang="ru-RU" smtClean="0">
                <a:solidFill>
                  <a:srgbClr val="000000"/>
                </a:solidFill>
                <a:latin typeface="Trebuchet MS"/>
              </a:rPr>
              <a:pPr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E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universal-komplekt.ru/products/image/big/120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  <p:sp>
        <p:nvSpPr>
          <p:cNvPr id="119" name="TextShape 1"/>
          <p:cNvSpPr txBox="1"/>
          <p:nvPr/>
        </p:nvSpPr>
        <p:spPr>
          <a:xfrm>
            <a:off x="0" y="0"/>
            <a:ext cx="723852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3214678" y="7643842"/>
            <a:ext cx="5929322" cy="92869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3143248"/>
            <a:ext cx="7215238" cy="3714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историю ложечки»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000320" y="274680"/>
            <a:ext cx="4686120" cy="208260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3800" b="1" dirty="0">
                <a:solidFill>
                  <a:srgbClr val="FF0000"/>
                </a:solidFill>
                <a:latin typeface="Trebuchet MS"/>
              </a:rPr>
              <a:t>Ложки из слоновой кости и бронзы</a:t>
            </a:r>
            <a:endParaRPr/>
          </a:p>
        </p:txBody>
      </p:sp>
      <p:pic>
        <p:nvPicPr>
          <p:cNvPr id="14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6200" cy="3071520"/>
          </a:xfrm>
          <a:prstGeom prst="rect">
            <a:avLst/>
          </a:prstGeom>
        </p:spPr>
      </p:pic>
      <p:pic>
        <p:nvPicPr>
          <p:cNvPr id="142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3547554" cy="3643314"/>
          </a:xfrm>
          <a:prstGeom prst="rect">
            <a:avLst/>
          </a:prstGeom>
        </p:spPr>
      </p:pic>
      <p:pic>
        <p:nvPicPr>
          <p:cNvPr id="143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3277080"/>
            <a:ext cx="3714234" cy="3580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2-tub-ru.yandex.net/i?id=276766871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5072098"/>
          </a:xfrm>
          <a:prstGeom prst="rect">
            <a:avLst/>
          </a:prstGeom>
          <a:noFill/>
        </p:spPr>
      </p:pic>
      <p:pic>
        <p:nvPicPr>
          <p:cNvPr id="52228" name="Picture 4" descr="http://im3-tub-ru.yandex.net/i?id=187179249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-1"/>
            <a:ext cx="3857620" cy="4689697"/>
          </a:xfrm>
          <a:prstGeom prst="rect">
            <a:avLst/>
          </a:prstGeom>
          <a:noFill/>
        </p:spPr>
      </p:pic>
      <p:pic>
        <p:nvPicPr>
          <p:cNvPr id="52232" name="Picture 8" descr="http://im3-tub-ru.yandex.net/i?id=87595310-3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438119"/>
            <a:ext cx="3214710" cy="3419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072074"/>
            <a:ext cx="3286148" cy="1214446"/>
          </a:xfrm>
        </p:spPr>
        <p:txBody>
          <a:bodyPr>
            <a:normAutofit/>
          </a:bodyPr>
          <a:lstStyle/>
          <a:p>
            <a:pPr algn="r"/>
            <a:r>
              <a:rPr lang="ru-RU" sz="6000" dirty="0" smtClean="0">
                <a:solidFill>
                  <a:srgbClr val="FF0000"/>
                </a:solidFill>
              </a:rPr>
              <a:t>Япония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3800" b="1">
                <a:solidFill>
                  <a:srgbClr val="FF0000"/>
                </a:solidFill>
                <a:latin typeface="Trebuchet MS"/>
              </a:rPr>
              <a:t>Палочки для еды - хаси</a:t>
            </a:r>
            <a:endParaRPr/>
          </a:p>
        </p:txBody>
      </p:sp>
      <p:pic>
        <p:nvPicPr>
          <p:cNvPr id="14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800" y="1571760"/>
            <a:ext cx="6643440" cy="42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320040"/>
            <a:ext cx="723852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52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3929066"/>
          </a:xfrm>
          <a:prstGeom prst="rect">
            <a:avLst/>
          </a:prstGeom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90849"/>
            <a:ext cx="5500726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85786" y="274680"/>
            <a:ext cx="4286280" cy="136837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3800" b="1" dirty="0">
                <a:solidFill>
                  <a:srgbClr val="FF0000"/>
                </a:solidFill>
                <a:latin typeface="Trebuchet MS"/>
              </a:rPr>
              <a:t>Древняя 
Русь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43010" name="Picture 2" descr="https://avatars.mds.yandex.net/get-zen_doc/931568/pub_5bdd7cefc6575b00aa8776b0_5bdd8178b54c0700aa9b934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2422"/>
            <a:ext cx="5834104" cy="4375578"/>
          </a:xfrm>
          <a:prstGeom prst="rect">
            <a:avLst/>
          </a:prstGeom>
          <a:noFill/>
        </p:spPr>
      </p:pic>
      <p:pic>
        <p:nvPicPr>
          <p:cNvPr id="43012" name="Picture 4" descr="https://i0.wp.com/melina-design.com/images/Kiev_cost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444" y="0"/>
            <a:ext cx="3531444" cy="533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320040"/>
            <a:ext cx="7238520" cy="751506"/>
          </a:xfrm>
          <a:prstGeom prst="rect">
            <a:avLst/>
          </a:prstGeom>
        </p:spPr>
        <p:txBody>
          <a:bodyPr lIns="45720" tIns="0" rIns="45720" bIns="0" anchor="b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ложки делали из дерева</a:t>
            </a:r>
            <a:endParaRPr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6125760"/>
            <a:ext cx="8229240" cy="460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5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928542" cy="4000320"/>
          </a:xfrm>
          <a:prstGeom prst="rect">
            <a:avLst/>
          </a:prstGeom>
        </p:spPr>
      </p:pic>
      <p:pic>
        <p:nvPicPr>
          <p:cNvPr id="159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686" y="1000108"/>
            <a:ext cx="3286148" cy="2214578"/>
          </a:xfrm>
          <a:prstGeom prst="rect">
            <a:avLst/>
          </a:prstGeom>
        </p:spPr>
      </p:pic>
      <p:sp>
        <p:nvSpPr>
          <p:cNvPr id="160" name="CustomShape 3"/>
          <p:cNvSpPr/>
          <p:nvPr/>
        </p:nvSpPr>
        <p:spPr>
          <a:xfrm>
            <a:off x="155520" y="-1058760"/>
            <a:ext cx="3809520" cy="2219040"/>
          </a:xfrm>
          <a:prstGeom prst="rect">
            <a:avLst/>
          </a:prstGeom>
        </p:spPr>
      </p:sp>
      <p:sp>
        <p:nvSpPr>
          <p:cNvPr id="161" name="CustomShape 4"/>
          <p:cNvSpPr/>
          <p:nvPr/>
        </p:nvSpPr>
        <p:spPr>
          <a:xfrm>
            <a:off x="155520" y="-1058760"/>
            <a:ext cx="3809520" cy="2219040"/>
          </a:xfrm>
          <a:prstGeom prst="rect">
            <a:avLst/>
          </a:prstGeom>
        </p:spPr>
      </p:sp>
      <p:sp>
        <p:nvSpPr>
          <p:cNvPr id="162" name="CustomShape 5"/>
          <p:cNvSpPr/>
          <p:nvPr/>
        </p:nvSpPr>
        <p:spPr>
          <a:xfrm>
            <a:off x="155520" y="-1058760"/>
            <a:ext cx="3809520" cy="2219040"/>
          </a:xfrm>
          <a:prstGeom prst="rect">
            <a:avLst/>
          </a:prstGeom>
        </p:spPr>
      </p:sp>
      <p:pic>
        <p:nvPicPr>
          <p:cNvPr id="15362" name="Picture 2" descr="http://apxiv.ucoz.ru/_ph/29/2/97522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2"/>
            <a:ext cx="4143404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Ручки ложки украшали резьбой</a:t>
            </a:r>
            <a:endParaRPr lang="ru-RU" dirty="0"/>
          </a:p>
        </p:txBody>
      </p:sp>
      <p:pic>
        <p:nvPicPr>
          <p:cNvPr id="73730" name="Picture 2" descr="http://ya-zemlyak.ru/images/photoarhiv/%D0%9F%D1%80%D0%BE%D0%BC%D1%8B%D1%81%D0%BB%D1%8B/%D0%A5%D0%BE%D1%85%D0%98%D1%81%D1%8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822579" cy="3524192"/>
          </a:xfrm>
          <a:prstGeom prst="rect">
            <a:avLst/>
          </a:prstGeom>
          <a:noFill/>
        </p:spPr>
      </p:pic>
      <p:pic>
        <p:nvPicPr>
          <p:cNvPr id="73732" name="Picture 4" descr="https://cs1.livemaster.ru/storage/2d/38/38c9be936fb4b955778b7cc559py--russkij-stil-derevyannaya-lozhka-so-slavyanskimi-simvol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46726"/>
            <a:ext cx="4833918" cy="3625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amurshoes.ru/assets/1zpicx9d6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8" y="0"/>
            <a:ext cx="2381250" cy="3571876"/>
          </a:xfrm>
          <a:prstGeom prst="rect">
            <a:avLst/>
          </a:prstGeom>
          <a:noFill/>
        </p:spPr>
      </p:pic>
      <p:pic>
        <p:nvPicPr>
          <p:cNvPr id="66564" name="Picture 4" descr="http://amurshoes.ru/assets/2a0-originala14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2405062" cy="3607594"/>
          </a:xfrm>
          <a:prstGeom prst="rect">
            <a:avLst/>
          </a:prstGeom>
          <a:noFill/>
        </p:spPr>
      </p:pic>
      <p:pic>
        <p:nvPicPr>
          <p:cNvPr id="66566" name="Picture 6" descr="http://amurshoes.ru/assets/image973d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84" y="0"/>
            <a:ext cx="2362165" cy="3543248"/>
          </a:xfrm>
          <a:prstGeom prst="rect">
            <a:avLst/>
          </a:prstGeom>
          <a:noFill/>
        </p:spPr>
      </p:pic>
      <p:pic>
        <p:nvPicPr>
          <p:cNvPr id="66568" name="Picture 8" descr="http://image2.thematicnews.com/uploads/topics/preview/00/02/79/84/d7bb9c4f3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839776"/>
            <a:ext cx="4024298" cy="301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548054" cy="2785784"/>
          </a:xfrm>
          <a:prstGeom prst="rect">
            <a:avLst/>
          </a:prstGeom>
        </p:spPr>
      </p:pic>
      <p:pic>
        <p:nvPicPr>
          <p:cNvPr id="19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120" y="2857320"/>
            <a:ext cx="2666520" cy="4000320"/>
          </a:xfrm>
          <a:prstGeom prst="rect">
            <a:avLst/>
          </a:prstGeom>
        </p:spPr>
      </p:pic>
      <p:pic>
        <p:nvPicPr>
          <p:cNvPr id="19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57320"/>
            <a:ext cx="2666520" cy="400032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142852"/>
            <a:ext cx="428628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Памятники ложки в разных городах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3638520"/>
            <a:ext cx="5714640" cy="3219120"/>
          </a:xfrm>
          <a:prstGeom prst="rect">
            <a:avLst/>
          </a:prstGeom>
        </p:spPr>
      </p:pic>
      <p:pic>
        <p:nvPicPr>
          <p:cNvPr id="199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71720"/>
            <a:ext cx="3553920" cy="4643280"/>
          </a:xfrm>
          <a:prstGeom prst="rect">
            <a:avLst/>
          </a:prstGeom>
        </p:spPr>
      </p:pic>
      <p:pic>
        <p:nvPicPr>
          <p:cNvPr id="200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0"/>
            <a:ext cx="5357520" cy="3285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ozon-st.cdn.ngenix.net/multimedia/1026278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148020" cy="618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666880"/>
            <a:ext cx="2666520" cy="4190760"/>
          </a:xfrm>
          <a:prstGeom prst="rect">
            <a:avLst/>
          </a:prstGeom>
        </p:spPr>
      </p:pic>
      <p:sp>
        <p:nvSpPr>
          <p:cNvPr id="176" name="TextShape 1"/>
          <p:cNvSpPr txBox="1"/>
          <p:nvPr/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pic>
        <p:nvPicPr>
          <p:cNvPr id="177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320" y="0"/>
            <a:ext cx="2290320" cy="2590560"/>
          </a:xfrm>
          <a:prstGeom prst="rect">
            <a:avLst/>
          </a:prstGeom>
        </p:spPr>
      </p:pic>
      <p:pic>
        <p:nvPicPr>
          <p:cNvPr id="178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1320" y="0"/>
            <a:ext cx="3352320" cy="2666520"/>
          </a:xfrm>
          <a:prstGeom prst="rect">
            <a:avLst/>
          </a:prstGeom>
        </p:spPr>
      </p:pic>
      <p:pic>
        <p:nvPicPr>
          <p:cNvPr id="179" name="Picture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368520"/>
            <a:ext cx="2666520" cy="3489120"/>
          </a:xfrm>
          <a:prstGeom prst="rect">
            <a:avLst/>
          </a:prstGeom>
        </p:spPr>
      </p:pic>
      <p:pic>
        <p:nvPicPr>
          <p:cNvPr id="180" name="Pictur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0920" y="2514600"/>
            <a:ext cx="2437920" cy="4343040"/>
          </a:xfrm>
          <a:prstGeom prst="rect">
            <a:avLst/>
          </a:prstGeom>
        </p:spPr>
      </p:pic>
      <p:pic>
        <p:nvPicPr>
          <p:cNvPr id="181" name="Picture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504960" cy="2514240"/>
          </a:xfrm>
          <a:prstGeom prst="rect">
            <a:avLst/>
          </a:prstGeom>
        </p:spPr>
      </p:pic>
      <p:pic>
        <p:nvPicPr>
          <p:cNvPr id="182" name="Picture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0120" y="2666880"/>
            <a:ext cx="1523520" cy="4190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6liski.detkin-club.ru/images/custom_4/c94a0a3c3a11b076e0853c7dff33afce_5c17a9dde4f2b_5da723a72f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43668"/>
            <a:ext cx="5703915" cy="54143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r>
              <a:rPr lang="ru-RU" sz="6600" dirty="0" smtClean="0"/>
              <a:t>Комната опытов</a:t>
            </a:r>
            <a:endParaRPr lang="ru-RU" sz="6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8429652" cy="55718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7242048" cy="1143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8000" dirty="0"/>
          </a:p>
        </p:txBody>
      </p:sp>
      <p:pic>
        <p:nvPicPr>
          <p:cNvPr id="7170" name="Picture 2" descr="http://nav.sozvezdie03.ru/upload/000/u1/b5/46/masterilk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6929454" cy="6759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zon-st.cdn.ngenix.net/multimedia/1026278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599443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7242048" cy="2143140"/>
          </a:xfrm>
        </p:spPr>
        <p:txBody>
          <a:bodyPr/>
          <a:lstStyle/>
          <a:p>
            <a:r>
              <a:rPr lang="ru-RU" dirty="0" smtClean="0"/>
              <a:t>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pic>
        <p:nvPicPr>
          <p:cNvPr id="122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20"/>
            <a:ext cx="9143640" cy="6837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45720" tIns="0" rIns="45720" bIns="0" anchor="b"/>
          <a:lstStyle/>
          <a:p>
            <a:endParaRPr/>
          </a:p>
        </p:txBody>
      </p:sp>
      <p:pic>
        <p:nvPicPr>
          <p:cNvPr id="124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0" y="0"/>
            <a:ext cx="5000628" cy="92867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3800" b="1" dirty="0">
                <a:solidFill>
                  <a:srgbClr val="FF0000"/>
                </a:solidFill>
                <a:latin typeface="Trebuchet MS"/>
              </a:rPr>
              <a:t>Ложка из камня</a:t>
            </a:r>
            <a:endParaRPr/>
          </a:p>
        </p:txBody>
      </p:sp>
      <p:pic>
        <p:nvPicPr>
          <p:cNvPr id="27650" name="Picture 2" descr="https://cs5.livemaster.ru/storage/6a/ed/2e1c5966c82f600b15c06597f16c--dlya-doma-i-interera-tarelka-iz-rechnogo-kam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8" cy="3764280"/>
          </a:xfrm>
          <a:prstGeom prst="rect">
            <a:avLst/>
          </a:prstGeom>
          <a:noFill/>
        </p:spPr>
      </p:pic>
      <p:pic>
        <p:nvPicPr>
          <p:cNvPr id="27652" name="Picture 4" descr="https://fhd.multiurok.ru/b/7/4/b74fdddf137f7f11789ad7febe558044f69591b7/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Древняя </a:t>
            </a:r>
            <a:r>
              <a:rPr lang="ru-RU" dirty="0" err="1" smtClean="0"/>
              <a:t>греция</a:t>
            </a:r>
            <a:endParaRPr lang="ru-RU" dirty="0"/>
          </a:p>
        </p:txBody>
      </p:sp>
      <p:pic>
        <p:nvPicPr>
          <p:cNvPr id="1026" name="Picture 2" descr="https://avatars.mds.yandex.net/get-pdb/1732371/022dbec5-1876-4c51-9a0d-a7cabd8016f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30552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43438" y="0"/>
            <a:ext cx="4143404" cy="1928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Ракушки на берегу моря</a:t>
            </a:r>
            <a:endParaRPr lang="ru-RU" dirty="0"/>
          </a:p>
        </p:txBody>
      </p:sp>
      <p:pic>
        <p:nvPicPr>
          <p:cNvPr id="69634" name="Picture 2" descr="https://www.tokkoro.com/picsup/3204976-beach-bokeh-horizon-sand-sea-shells-sky-sun-sunset-water-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3438" cy="3482579"/>
          </a:xfrm>
          <a:prstGeom prst="rect">
            <a:avLst/>
          </a:prstGeom>
          <a:noFill/>
        </p:spPr>
      </p:pic>
      <p:pic>
        <p:nvPicPr>
          <p:cNvPr id="69636" name="Picture 4" descr="https://avatars.mds.yandex.net/get-pdb/1043578/755a75dd-a5b1-4915-975c-7c0b01e90380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5486400" cy="36576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00414"/>
            <a:ext cx="478603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Ложки из ракушек</a:t>
            </a:r>
            <a:endParaRPr lang="ru-RU" dirty="0"/>
          </a:p>
        </p:txBody>
      </p:sp>
      <p:pic>
        <p:nvPicPr>
          <p:cNvPr id="71682" name="Picture 2" descr="https://veryimportantlot.com/cache/lot/28078/78117_1514067859-563x367_width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362575" cy="3657600"/>
          </a:xfrm>
          <a:prstGeom prst="rect">
            <a:avLst/>
          </a:prstGeom>
          <a:noFill/>
        </p:spPr>
      </p:pic>
      <p:pic>
        <p:nvPicPr>
          <p:cNvPr id="71684" name="Picture 4" descr="https://i.pinimg.com/736x/b3/38/e4/b338e42cb94ea9684cf4664b29890c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579133" y="2293134"/>
            <a:ext cx="4057659" cy="5072074"/>
          </a:xfrm>
          <a:prstGeom prst="rect">
            <a:avLst/>
          </a:prstGeom>
          <a:noFill/>
        </p:spPr>
      </p:pic>
      <p:pic>
        <p:nvPicPr>
          <p:cNvPr id="5" name="Picture 2" descr="http://s001.radikal.ru/i193/1005/8d/ba2507d71c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018" y="3571876"/>
            <a:ext cx="3021702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5"/>
            <a:ext cx="3857652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Древний </a:t>
            </a:r>
            <a:br>
              <a:rPr lang="ru-RU" dirty="0" smtClean="0"/>
            </a:br>
            <a:r>
              <a:rPr lang="ru-RU" dirty="0" err="1" smtClean="0"/>
              <a:t>египет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2920" cy="4000320"/>
          </a:xfrm>
          <a:prstGeom prst="rect">
            <a:avLst/>
          </a:prstGeom>
        </p:spPr>
      </p:pic>
      <p:pic>
        <p:nvPicPr>
          <p:cNvPr id="5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918" y="2285992"/>
            <a:ext cx="4057200" cy="3500078"/>
          </a:xfrm>
          <a:prstGeom prst="rect">
            <a:avLst/>
          </a:prstGeom>
        </p:spPr>
      </p:pic>
      <p:pic>
        <p:nvPicPr>
          <p:cNvPr id="72706" name="Picture 2" descr="https://moymir.moy.su/_ph/5/771818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401265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56</Words>
  <Application>Microsoft Office PowerPoint</Application>
  <PresentationFormat>Экран (4:3)</PresentationFormat>
  <Paragraphs>22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Изящная</vt:lpstr>
      <vt:lpstr>1_Изящная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Древняя греция</vt:lpstr>
      <vt:lpstr>Ракушки на берегу моря</vt:lpstr>
      <vt:lpstr>Ложки из ракушек</vt:lpstr>
      <vt:lpstr>Древний  египет</vt:lpstr>
      <vt:lpstr>Презентация PowerPoint</vt:lpstr>
      <vt:lpstr>Япония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Ручки ложки украшали резьбой</vt:lpstr>
      <vt:lpstr>Презентация PowerPoint</vt:lpstr>
      <vt:lpstr>Презентация PowerPoint</vt:lpstr>
      <vt:lpstr>Презентация PowerPoint</vt:lpstr>
      <vt:lpstr>Презентация PowerPoint</vt:lpstr>
      <vt:lpstr>Комната опытов</vt:lpstr>
      <vt:lpstr>Презентация PowerPoint</vt:lpstr>
      <vt:lpstr>Презентация PowerPoint</vt:lpstr>
      <vt:lpstr> </vt:lpstr>
      <vt:lpstr>Презентация PowerPoint</vt:lpstr>
      <vt:lpstr>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пк</cp:lastModifiedBy>
  <cp:revision>28</cp:revision>
  <dcterms:modified xsi:type="dcterms:W3CDTF">2019-11-14T08:09:25Z</dcterms:modified>
</cp:coreProperties>
</file>